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bMZ7SOljo/cRbplfIc/OLf81A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730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6823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40569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0573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b11e77c103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2b11e77c103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b11e77c103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2b11e77c103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2608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637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5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5"/>
          <p:cNvSpPr txBox="1"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>
            <a:spLocks noGrp="1"/>
          </p:cNvSpPr>
          <p:nvPr>
            <p:ph type="pic" idx="2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5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5"/>
          <p:cNvSpPr txBox="1"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body" idx="1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6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6"/>
          <p:cNvSpPr txBox="1"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body" idx="1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body" idx="2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26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6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7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7"/>
          <p:cNvSpPr txBox="1"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body" idx="1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dt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ft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8"/>
          <p:cNvSpPr txBox="1"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28"/>
          <p:cNvSpPr txBox="1">
            <a:spLocks noGrp="1"/>
          </p:cNvSpPr>
          <p:nvPr>
            <p:ph type="body" idx="2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body" idx="3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4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5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body" idx="6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9"/>
          <p:cNvSpPr>
            <a:spLocks noGrp="1"/>
          </p:cNvSpPr>
          <p:nvPr>
            <p:ph type="pic" idx="2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1176"/>
              </a:srgbClr>
            </a:outerShdw>
          </a:effectLst>
        </p:spPr>
      </p:sp>
      <p:sp>
        <p:nvSpPr>
          <p:cNvPr id="117" name="Google Shape;117;p29"/>
          <p:cNvSpPr txBox="1">
            <a:spLocks noGrp="1"/>
          </p:cNvSpPr>
          <p:nvPr>
            <p:ph type="body" idx="3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4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29"/>
          <p:cNvSpPr>
            <a:spLocks noGrp="1"/>
          </p:cNvSpPr>
          <p:nvPr>
            <p:ph type="pic" idx="5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1176"/>
              </a:srgbClr>
            </a:outerShdw>
          </a:effectLst>
        </p:spPr>
      </p:sp>
      <p:sp>
        <p:nvSpPr>
          <p:cNvPr id="120" name="Google Shape;120;p29"/>
          <p:cNvSpPr txBox="1">
            <a:spLocks noGrp="1"/>
          </p:cNvSpPr>
          <p:nvPr>
            <p:ph type="body" idx="6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7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29"/>
          <p:cNvSpPr>
            <a:spLocks noGrp="1"/>
          </p:cNvSpPr>
          <p:nvPr>
            <p:ph type="pic" idx="8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1176"/>
              </a:srgbClr>
            </a:outerShdw>
          </a:effectLst>
        </p:spPr>
      </p:sp>
      <p:sp>
        <p:nvSpPr>
          <p:cNvPr id="123" name="Google Shape;123;p29"/>
          <p:cNvSpPr txBox="1">
            <a:spLocks noGrp="1"/>
          </p:cNvSpPr>
          <p:nvPr>
            <p:ph type="body" idx="9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1"/>
          </p:nvPr>
        </p:nvSpPr>
        <p:spPr>
          <a:xfrm rot="5400000">
            <a:off x="4083938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1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1"/>
          <p:cNvSpPr txBox="1">
            <a:spLocks noGrp="1"/>
          </p:cNvSpPr>
          <p:nvPr>
            <p:ph type="title"/>
          </p:nvPr>
        </p:nvSpPr>
        <p:spPr>
          <a:xfrm rot="5400000">
            <a:off x="8525934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body" idx="1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dt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1"/>
          <p:cNvSpPr txBox="1">
            <a:spLocks noGrp="1"/>
          </p:cNvSpPr>
          <p:nvPr>
            <p:ph type="ft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1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8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body" idx="1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2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>
            <a:spLocks noGrp="1"/>
          </p:cNvSpPr>
          <p:nvPr>
            <p:ph type="pic" idx="2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23"/>
          <p:cNvSpPr txBox="1">
            <a:spLocks noGrp="1"/>
          </p:cNvSpPr>
          <p:nvPr>
            <p:ph type="body" idx="1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4" descr="C3-HD-TOP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4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 sz="4400" dirty="0"/>
              <a:t>AUGUST FINANCIAL REPORT</a:t>
            </a:r>
            <a:endParaRPr dirty="0"/>
          </a:p>
        </p:txBody>
      </p:sp>
      <p:sp>
        <p:nvSpPr>
          <p:cNvPr id="145" name="Google Shape;145;p1"/>
          <p:cNvSpPr txBox="1">
            <a:spLocks noGrp="1"/>
          </p:cNvSpPr>
          <p:nvPr>
            <p:ph type="subTitle" idx="1"/>
          </p:nvPr>
        </p:nvSpPr>
        <p:spPr>
          <a:xfrm>
            <a:off x="1646729" y="4441404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dirty="0"/>
              <a:t>Board Meeting August 22, 2024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 txBox="1">
            <a:spLocks noGrp="1"/>
          </p:cNvSpPr>
          <p:nvPr>
            <p:ph type="title"/>
          </p:nvPr>
        </p:nvSpPr>
        <p:spPr>
          <a:xfrm>
            <a:off x="4169525" y="305875"/>
            <a:ext cx="75822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 dirty="0" err="1"/>
              <a:t>JUly</a:t>
            </a:r>
            <a:r>
              <a:rPr lang="en-US" sz="1800" dirty="0"/>
              <a:t> 2024 BUDGET STATUS REPORT – CAPITAL PROJECTS FUND</a:t>
            </a:r>
            <a:endParaRPr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652D0E-7BCC-46A9-863B-01A634145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916" y="837175"/>
            <a:ext cx="7895352" cy="57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92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 txBox="1">
            <a:spLocks noGrp="1"/>
          </p:cNvSpPr>
          <p:nvPr>
            <p:ph type="title"/>
          </p:nvPr>
        </p:nvSpPr>
        <p:spPr>
          <a:xfrm>
            <a:off x="3877625" y="499050"/>
            <a:ext cx="6518978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 dirty="0"/>
              <a:t>JULY 2024 BUDGET STATUS REPORT – DEBT SERVICE FUND</a:t>
            </a:r>
            <a:endParaRPr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B83937-344E-4FF6-8BD3-E40195E1D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870" y="1277655"/>
            <a:ext cx="6801633" cy="487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86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>
            <a:spLocks noGrp="1"/>
          </p:cNvSpPr>
          <p:nvPr>
            <p:ph type="title"/>
          </p:nvPr>
        </p:nvSpPr>
        <p:spPr>
          <a:xfrm>
            <a:off x="4183693" y="329724"/>
            <a:ext cx="6300592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 dirty="0"/>
              <a:t>JULY 2024 BUDGET STATUS REPORT – ASB FUND</a:t>
            </a:r>
            <a:endParaRPr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B43E6-1EA4-4FCB-8E65-3D039C681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929" y="1181099"/>
            <a:ext cx="6864262" cy="476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>
            <a:spLocks noGrp="1"/>
          </p:cNvSpPr>
          <p:nvPr>
            <p:ph type="title"/>
          </p:nvPr>
        </p:nvSpPr>
        <p:spPr>
          <a:xfrm>
            <a:off x="3509025" y="414125"/>
            <a:ext cx="7801978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 dirty="0"/>
              <a:t>JULY 2024 BUDGET STATUS REPORT – TRANSPORTATION VEHICLE FUND</a:t>
            </a:r>
            <a:endParaRPr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22EA75-FFF5-4F31-BC71-7441BB161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986" y="1164920"/>
            <a:ext cx="8480969" cy="532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6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b11e77c103_0_43"/>
          <p:cNvSpPr txBox="1">
            <a:spLocks noGrp="1"/>
          </p:cNvSpPr>
          <p:nvPr>
            <p:ph type="title"/>
          </p:nvPr>
        </p:nvSpPr>
        <p:spPr>
          <a:xfrm>
            <a:off x="5473874" y="187890"/>
            <a:ext cx="6032325" cy="37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1800" dirty="0"/>
              <a:t>BEA Projected Revenues, Expenditures - July 2024</a:t>
            </a:r>
            <a:endParaRPr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46CC2-E37D-4D4C-80A5-3490AE670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69" y="701458"/>
            <a:ext cx="8392438" cy="57092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b11e77c103_0_43"/>
          <p:cNvSpPr txBox="1">
            <a:spLocks noGrp="1"/>
          </p:cNvSpPr>
          <p:nvPr>
            <p:ph type="title"/>
          </p:nvPr>
        </p:nvSpPr>
        <p:spPr>
          <a:xfrm>
            <a:off x="5473874" y="187890"/>
            <a:ext cx="6032325" cy="37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1600" dirty="0"/>
              <a:t>Other Program Projected Revenues, Expenditures and Ending Fund Balance - July 2024</a:t>
            </a:r>
            <a:endParaRPr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6C7076-C9EA-48B4-A389-A1C2F3363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802" y="751562"/>
            <a:ext cx="7102257" cy="5918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53CF1B-D19B-4DC3-844A-A07CB68C8AD5}"/>
              </a:ext>
            </a:extLst>
          </p:cNvPr>
          <p:cNvSpPr txBox="1"/>
          <p:nvPr/>
        </p:nvSpPr>
        <p:spPr>
          <a:xfrm>
            <a:off x="1064712" y="926926"/>
            <a:ext cx="230478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Ending Fund Balance is projected to decrease by approximately $307,000.  This is about $100,000 more favorable than the April projections and $400,000 more favorable than the budget.  Revenues are about $260,000 less than budget.  In most cases revenues were greater than budgeted, but were considerably less in property taxes and KWRL unfunded.  Expenditures are approximately $690,000 less than budgeted. There are many areas where the budget was overspent, but underspending in extracurricular and transportation are big factors in this difference. The 24-25 budget is projecting a starting fund balance of $4.3M and according to this update, the district will be able to meet that projected amount and possibly could have a slightly higher actual fund balance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30591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"/>
          <p:cNvSpPr txBox="1">
            <a:spLocks noGrp="1"/>
          </p:cNvSpPr>
          <p:nvPr>
            <p:ph type="title"/>
          </p:nvPr>
        </p:nvSpPr>
        <p:spPr>
          <a:xfrm>
            <a:off x="4054700" y="257600"/>
            <a:ext cx="74718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 dirty="0"/>
              <a:t>JUNE 2024 BUDGET STATUS REPORT – GENERAL FUND</a:t>
            </a:r>
            <a:endParaRPr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5164AF-1D98-4AA3-9AA0-A02E082C9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582" y="740600"/>
            <a:ext cx="8580328" cy="57478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 txBox="1">
            <a:spLocks noGrp="1"/>
          </p:cNvSpPr>
          <p:nvPr>
            <p:ph type="title"/>
          </p:nvPr>
        </p:nvSpPr>
        <p:spPr>
          <a:xfrm>
            <a:off x="4169525" y="305875"/>
            <a:ext cx="75822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 dirty="0"/>
              <a:t>JUNE 2024 BUDGET STATUS REPORT – CAPITAL PROJECTS FUND</a:t>
            </a:r>
            <a:endParaRPr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417C9D-BD7B-45D9-A575-6A451D19E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611" y="1014608"/>
            <a:ext cx="7756939" cy="54488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 txBox="1">
            <a:spLocks noGrp="1"/>
          </p:cNvSpPr>
          <p:nvPr>
            <p:ph type="title"/>
          </p:nvPr>
        </p:nvSpPr>
        <p:spPr>
          <a:xfrm>
            <a:off x="3877625" y="499050"/>
            <a:ext cx="78744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 dirty="0"/>
              <a:t>JUNE 2024 BUDGET STATUS REPORT – DEBT SERVICE FUND</a:t>
            </a:r>
            <a:endParaRPr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085891-F31B-4F45-B67D-9638B9BE5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325" y="1030350"/>
            <a:ext cx="7733648" cy="5328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>
            <a:spLocks noGrp="1"/>
          </p:cNvSpPr>
          <p:nvPr>
            <p:ph type="title"/>
          </p:nvPr>
        </p:nvSpPr>
        <p:spPr>
          <a:xfrm>
            <a:off x="4183693" y="329724"/>
            <a:ext cx="6300592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 dirty="0"/>
              <a:t>JUNE 2024 BUDGET STATUS REPORT – ASB FUND</a:t>
            </a:r>
            <a:endParaRPr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C1D574-B40E-4E19-A139-B0815ECE9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563" y="1185862"/>
            <a:ext cx="7565721" cy="50019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>
            <a:spLocks noGrp="1"/>
          </p:cNvSpPr>
          <p:nvPr>
            <p:ph type="title"/>
          </p:nvPr>
        </p:nvSpPr>
        <p:spPr>
          <a:xfrm>
            <a:off x="3509025" y="414125"/>
            <a:ext cx="7801978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 dirty="0"/>
              <a:t>JUNE 2024 BUDGET STATUS REPORT – TRANSPORTATION VEHICLE FUND</a:t>
            </a:r>
            <a:endParaRPr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89FBAC-1722-4271-8C50-B598E5F4C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4" y="1164921"/>
            <a:ext cx="8153009" cy="53787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"/>
          <p:cNvSpPr txBox="1">
            <a:spLocks noGrp="1"/>
          </p:cNvSpPr>
          <p:nvPr>
            <p:ph type="title"/>
          </p:nvPr>
        </p:nvSpPr>
        <p:spPr>
          <a:xfrm>
            <a:off x="4054700" y="257600"/>
            <a:ext cx="74718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 dirty="0"/>
              <a:t>JULY 2024 BUDGET STATUS REPORT – GENERAL FUND</a:t>
            </a:r>
            <a:endParaRPr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BB6C04-E019-423C-8953-78B8F990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195" y="1002083"/>
            <a:ext cx="7471800" cy="559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7092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248</Words>
  <Application>Microsoft Office PowerPoint</Application>
  <PresentationFormat>Widescreen</PresentationFormat>
  <Paragraphs>15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Vapor Trail</vt:lpstr>
      <vt:lpstr>AUGUST FINANCIAL REPORT</vt:lpstr>
      <vt:lpstr>BEA Projected Revenues, Expenditures - July 2024</vt:lpstr>
      <vt:lpstr>Other Program Projected Revenues, Expenditures and Ending Fund Balance - July 2024</vt:lpstr>
      <vt:lpstr>JUNE 2024 BUDGET STATUS REPORT – GENERAL FUND</vt:lpstr>
      <vt:lpstr>JUNE 2024 BUDGET STATUS REPORT – CAPITAL PROJECTS FUND</vt:lpstr>
      <vt:lpstr>JUNE 2024 BUDGET STATUS REPORT – DEBT SERVICE FUND</vt:lpstr>
      <vt:lpstr>JUNE 2024 BUDGET STATUS REPORT – ASB FUND</vt:lpstr>
      <vt:lpstr>JUNE 2024 BUDGET STATUS REPORT – TRANSPORTATION VEHICLE FUND</vt:lpstr>
      <vt:lpstr>JULY 2024 BUDGET STATUS REPORT – GENERAL FUND</vt:lpstr>
      <vt:lpstr>JUly 2024 BUDGET STATUS REPORT – CAPITAL PROJECTS FUND</vt:lpstr>
      <vt:lpstr>JULY 2024 BUDGET STATUS REPORT – DEBT SERVICE FUND</vt:lpstr>
      <vt:lpstr>JULY 2024 BUDGET STATUS REPORT – ASB FUND</vt:lpstr>
      <vt:lpstr>JULY 2024 BUDGET STATUS REPORT – TRANSPORTATION VEHICLE FUND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 FINANCIAL REPORT</dc:title>
  <dc:creator>Brown, Stacy</dc:creator>
  <cp:lastModifiedBy>Brown, Stacy</cp:lastModifiedBy>
  <cp:revision>7</cp:revision>
  <dcterms:created xsi:type="dcterms:W3CDTF">2023-11-03T19:19:24Z</dcterms:created>
  <dcterms:modified xsi:type="dcterms:W3CDTF">2024-08-16T01:11:25Z</dcterms:modified>
</cp:coreProperties>
</file>